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24"/>
  </p:notesMasterIdLst>
  <p:handoutMasterIdLst>
    <p:handoutMasterId r:id="rId25"/>
  </p:handoutMasterIdLst>
  <p:sldIdLst>
    <p:sldId id="343" r:id="rId2"/>
    <p:sldId id="374" r:id="rId3"/>
    <p:sldId id="385" r:id="rId4"/>
    <p:sldId id="386" r:id="rId5"/>
    <p:sldId id="376" r:id="rId6"/>
    <p:sldId id="388" r:id="rId7"/>
    <p:sldId id="387" r:id="rId8"/>
    <p:sldId id="394" r:id="rId9"/>
    <p:sldId id="377" r:id="rId10"/>
    <p:sldId id="378" r:id="rId11"/>
    <p:sldId id="379" r:id="rId12"/>
    <p:sldId id="382" r:id="rId13"/>
    <p:sldId id="381" r:id="rId14"/>
    <p:sldId id="380" r:id="rId15"/>
    <p:sldId id="391" r:id="rId16"/>
    <p:sldId id="393" r:id="rId17"/>
    <p:sldId id="395" r:id="rId18"/>
    <p:sldId id="383" r:id="rId19"/>
    <p:sldId id="392" r:id="rId20"/>
    <p:sldId id="390" r:id="rId21"/>
    <p:sldId id="375" r:id="rId22"/>
    <p:sldId id="384" r:id="rId23"/>
  </p:sldIdLst>
  <p:sldSz cx="9144000" cy="6858000" type="screen4x3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99"/>
    <a:srgbClr val="008000"/>
    <a:srgbClr val="CCFFCC"/>
    <a:srgbClr val="FFCCFF"/>
    <a:srgbClr val="FF0066"/>
    <a:srgbClr val="FFFFCC"/>
    <a:srgbClr val="E6E6E6"/>
    <a:srgbClr val="D2EFFA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69" autoAdjust="0"/>
  </p:normalViewPr>
  <p:slideViewPr>
    <p:cSldViewPr snapToGrid="0">
      <p:cViewPr varScale="1">
        <p:scale>
          <a:sx n="104" d="100"/>
          <a:sy n="104" d="100"/>
        </p:scale>
        <p:origin x="18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11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r">
              <a:defRPr sz="1100"/>
            </a:lvl1pPr>
          </a:lstStyle>
          <a:p>
            <a:fld id="{7AB2374C-F26F-4E04-AA90-3EFC460B9C2F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11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r">
              <a:defRPr sz="1100"/>
            </a:lvl1pPr>
          </a:lstStyle>
          <a:p>
            <a:fld id="{03932EEF-2976-491D-8827-55DAF78791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19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r">
              <a:defRPr sz="1100"/>
            </a:lvl1pPr>
          </a:lstStyle>
          <a:p>
            <a:fld id="{64E27D7C-B25F-460E-9162-6A5F4B28CDC7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7413"/>
            <a:ext cx="3195637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1" rIns="95399" bIns="47701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4" y="3418831"/>
            <a:ext cx="8187690" cy="2797226"/>
          </a:xfrm>
          <a:prstGeom prst="rect">
            <a:avLst/>
          </a:prstGeom>
        </p:spPr>
        <p:txBody>
          <a:bodyPr vert="horz" lIns="95399" tIns="47701" rIns="95399" bIns="47701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7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r">
              <a:defRPr sz="1100"/>
            </a:lvl1pPr>
          </a:lstStyle>
          <a:p>
            <a:fld id="{61439340-9A05-46CA-AE96-96C51C3C3E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54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39340-9A05-46CA-AE96-96C51C3C3E9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06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72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909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BC94-73E3-8AE5-876A-4A9FC121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ECBA4CB-8EF1-1B4B-BD85-4841DF1561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02A97E8-C67D-9FCF-F018-DEFDC1D26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69836E9-D7A0-4E25-E3F0-1CC15B17CC3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13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69BC-876A-63F6-6448-0D9485F6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9942A82A-AA7D-787E-4C58-F10880D102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B90FF86-CD87-41B4-89B0-338B13A6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055004F-FC17-B462-9090-D459641445A6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26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9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53F61-FAD9-E139-4B8E-1F87684A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AD63FC30-9DE7-F667-6F7F-3EF6DBEB84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8F9FFA10-D413-CF4E-5D41-E9DC717F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B3925EC-B97A-16C4-A20F-40042D8EBB1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00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3BAF6-9234-FFAF-47E7-55FEE285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50276411-9E21-9F8D-7261-A3E8CC7B7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D18BA08-54B4-B21B-DA54-0E6607618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2AE0545E-6798-75C0-50E6-E432B3AE2DE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8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79597-3381-898E-AF50-672B2FF6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A01B4493-DBD8-AAB3-1891-3D559F348E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60AA282B-EF18-236E-1999-7165E005D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57F10DD8-104F-4E2F-E214-C29310D3AE2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5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9A5D-EADF-964D-78D9-1FE55B07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2D54DA-369C-024F-1E55-41381A063B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37284F2-368D-8A93-FFEA-70E826F0D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564B1C2-8BAA-6A57-8EDD-3FA01062F39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49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E0483-754D-B02A-B9D9-282AE116B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32078EC7-6066-61BE-3698-DAE9C559D1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1FC8CE56-3188-1646-764C-1E58380B3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2E9AE5D-07B9-F9D1-8B1D-4DB68306E5F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10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9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3CB97-B3B4-CFB0-0354-F79464FE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BE457C-7E01-2F97-1160-9B5F81DC92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D3EBBEEA-D1F1-FE8E-1422-8B202D086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C9731683-2FC6-71BE-5FB0-F5037DD93DE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08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866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E1034-3AB0-D686-96AC-AD6E13B2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7147B3F-06D7-F62A-ED14-4C96C7C190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5EF9C644-573B-F5E5-EAC7-4DEBEE0A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D46272C1-263C-4095-B87F-843DA7FCD31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4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755A-FD1A-7D3A-6B83-BFDAF54B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C9FCF03-0936-9321-CF53-1D9F4727F8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AE62DC5F-3123-E0A5-3024-852CBE810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 dirty="0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3C9D840-B941-F8A2-720A-80BE7DE1B812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30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7D9D5-C6E7-D3F0-7789-8B645AB0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4C12CB9-97F2-6419-D9EF-407EDA2D5A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66136813-428D-7A28-30D6-10AF6517F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F2E7694-8468-FD2A-B4D4-5BA5CE8EDCB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2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2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A5997-2E69-B811-5CCA-D7D6F8BE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F3D18572-9696-201A-1972-E248240DB1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72CE31C6-6604-3F43-CE43-3DD26C165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C9BC659-6BDB-90B1-0121-67E6C94F3CDF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9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47F51-8CB3-2AAD-28B2-DC818228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DB53F96-9C12-F9DA-6987-BFC7319C84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C3B3AC23-B175-8028-6030-43A80C76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8ED8C2CA-F8A3-F567-633B-CAF88B321A1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76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6ACA-D815-0A5B-7326-F519FE679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5B03E74-89BF-0823-C7F6-1583D13637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88F412C7-DEB6-C6B5-CAD9-B7045AD1E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42A575C-2EBB-5554-8244-2135D7A909EC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7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20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3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4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7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6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5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5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4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0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9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1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EA94C3D-A4B0-44BC-8E4B-E3FAC12CA95E}"/>
              </a:ext>
            </a:extLst>
          </p:cNvPr>
          <p:cNvSpPr>
            <a:spLocks/>
          </p:cNvSpPr>
          <p:nvPr/>
        </p:nvSpPr>
        <p:spPr>
          <a:xfrm>
            <a:off x="3845" y="3695821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6F421E6-4DE8-479E-84B0-D5D0A1C08542}"/>
              </a:ext>
            </a:extLst>
          </p:cNvPr>
          <p:cNvSpPr/>
          <p:nvPr/>
        </p:nvSpPr>
        <p:spPr>
          <a:xfrm>
            <a:off x="4451718" y="0"/>
            <a:ext cx="4703413" cy="6336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>
            <a:spLocks noChangeArrowheads="1"/>
          </p:cNvSpPr>
          <p:nvPr/>
        </p:nvSpPr>
        <p:spPr bwMode="auto">
          <a:xfrm>
            <a:off x="-1" y="492"/>
            <a:ext cx="4451719" cy="40011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(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力 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: Power of AI) 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シリーズ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スライド番号プレースホルダー 1">
            <a:extLst>
              <a:ext uri="{FF2B5EF4-FFF2-40B4-BE49-F238E27FC236}">
                <a16:creationId xmlns:a16="http://schemas.microsoft.com/office/drawing/2014/main" id="{6A8A1465-2613-4009-817D-FD618F06053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8" name="テキスト ボックス 32">
            <a:extLst>
              <a:ext uri="{FF2B5EF4-FFF2-40B4-BE49-F238E27FC236}">
                <a16:creationId xmlns:a16="http://schemas.microsoft.com/office/drawing/2014/main" id="{CBE16F5D-16D5-4FB7-B4A1-E831348A5E1F}"/>
              </a:ext>
            </a:extLst>
          </p:cNvPr>
          <p:cNvSpPr txBox="1"/>
          <p:nvPr/>
        </p:nvSpPr>
        <p:spPr>
          <a:xfrm>
            <a:off x="5970023" y="5965905"/>
            <a:ext cx="1879265" cy="318917"/>
          </a:xfrm>
          <a:prstGeom prst="rect">
            <a:avLst/>
          </a:prstGeom>
          <a:noFill/>
          <a:ln w="9525" cmpd="sng"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2025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AF7800-1470-D4EA-D221-0E052E65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70" y="2038095"/>
            <a:ext cx="2241112" cy="20026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3B59C4-3C43-D610-5DD1-C35CD138A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739810"/>
            <a:ext cx="4470400" cy="44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．利用エンジン</a:t>
            </a:r>
            <a:r>
              <a:rPr lang="ja-JP" altLang="en-US" sz="2000" b="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と利用モデル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．音声合成等、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．画像生成等、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" name="図 1" descr="ロゴ&#10;&#10;中程度の精度で自動的に生成された説明">
            <a:extLst>
              <a:ext uri="{FF2B5EF4-FFF2-40B4-BE49-F238E27FC236}">
                <a16:creationId xmlns:a16="http://schemas.microsoft.com/office/drawing/2014/main" id="{0013FAA2-8DB6-BB39-07AC-D3CFECB3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570" y="4952559"/>
            <a:ext cx="1489033" cy="319910"/>
          </a:xfrm>
          <a:prstGeom prst="rect">
            <a:avLst/>
          </a:prstGeom>
        </p:spPr>
      </p:pic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4D43EB6E-9630-E9D3-1F61-245908784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783" y="4861675"/>
            <a:ext cx="1042053" cy="385560"/>
          </a:xfrm>
          <a:prstGeom prst="rect">
            <a:avLst/>
          </a:prstGeom>
        </p:spPr>
      </p:pic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A0E9C90-1B61-A0B3-ECE2-9A6E17359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43" y="5901586"/>
            <a:ext cx="1031400" cy="285024"/>
          </a:xfrm>
          <a:prstGeom prst="rect">
            <a:avLst/>
          </a:prstGeom>
        </p:spPr>
      </p:pic>
      <p:pic>
        <p:nvPicPr>
          <p:cNvPr id="7" name="図 6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746FC0E3-08B2-D0A6-DD9F-1673F5662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4101" y="5931423"/>
            <a:ext cx="944500" cy="258163"/>
          </a:xfrm>
          <a:prstGeom prst="rect">
            <a:avLst/>
          </a:prstGeom>
        </p:spPr>
      </p:pic>
      <p:pic>
        <p:nvPicPr>
          <p:cNvPr id="8" name="図 7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CB5F9A8B-8D9B-E7A2-52DD-8A64B194C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4739" y="5743793"/>
            <a:ext cx="1292153" cy="445793"/>
          </a:xfrm>
          <a:prstGeom prst="rect">
            <a:avLst/>
          </a:prstGeom>
        </p:spPr>
      </p:pic>
      <p:pic>
        <p:nvPicPr>
          <p:cNvPr id="10" name="図 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81AB2B20-4124-CAAD-45A5-7F9491B89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894" y="5393456"/>
            <a:ext cx="2007459" cy="382220"/>
          </a:xfrm>
          <a:prstGeom prst="rect">
            <a:avLst/>
          </a:prstGeom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D50FD47E-4A05-7154-5CEC-0FF86B0662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" y="4938968"/>
            <a:ext cx="1423603" cy="385559"/>
          </a:xfrm>
          <a:prstGeom prst="rect">
            <a:avLst/>
          </a:prstGeom>
        </p:spPr>
      </p:pic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1D14475E-5607-B540-CDE6-55DE18E5DB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9779" y="5401871"/>
            <a:ext cx="1647017" cy="39631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2C1978-4BF8-1859-C588-FB21B0D7D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" y="402553"/>
            <a:ext cx="4451719" cy="6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2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3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：文殊ご紹介</a:t>
            </a: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375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81D2E30E-C17D-6637-0CF6-9AE4C5A9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5198"/>
            <a:ext cx="6945564" cy="40881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利用エンジン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1F9C138-1094-A346-6F42-F2DA8505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025" y="762392"/>
            <a:ext cx="1086289" cy="56410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58B1BC6-EA6A-CBE3-1470-9964D4A7D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788" y="771628"/>
            <a:ext cx="1057703" cy="562202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3" name="図 22" descr="ロゴ&#10;&#10;中程度の精度で自動的に生成された説明">
            <a:extLst>
              <a:ext uri="{FF2B5EF4-FFF2-40B4-BE49-F238E27FC236}">
                <a16:creationId xmlns:a16="http://schemas.microsoft.com/office/drawing/2014/main" id="{4C33EB38-179D-8318-D145-71AAB5D42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418" y="5556896"/>
            <a:ext cx="1489033" cy="319910"/>
          </a:xfrm>
          <a:prstGeom prst="rect">
            <a:avLst/>
          </a:prstGeom>
        </p:spPr>
      </p:pic>
      <p:pic>
        <p:nvPicPr>
          <p:cNvPr id="24" name="図 23" descr="ロゴ&#10;&#10;自動的に生成された説明">
            <a:extLst>
              <a:ext uri="{FF2B5EF4-FFF2-40B4-BE49-F238E27FC236}">
                <a16:creationId xmlns:a16="http://schemas.microsoft.com/office/drawing/2014/main" id="{CD25F585-66D5-DDD6-B0E0-F03383EA5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631" y="5466012"/>
            <a:ext cx="1042053" cy="385560"/>
          </a:xfrm>
          <a:prstGeom prst="rect">
            <a:avLst/>
          </a:prstGeom>
        </p:spPr>
      </p:pic>
      <p:pic>
        <p:nvPicPr>
          <p:cNvPr id="25" name="図 2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00D7001F-3AD1-8F2E-141F-23F5E9738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83" y="6450503"/>
            <a:ext cx="1031400" cy="285024"/>
          </a:xfrm>
          <a:prstGeom prst="rect">
            <a:avLst/>
          </a:prstGeom>
        </p:spPr>
      </p:pic>
      <p:pic>
        <p:nvPicPr>
          <p:cNvPr id="26" name="図 2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C1820306-2A6B-E600-8B8C-74DE9295C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241" y="6480340"/>
            <a:ext cx="944500" cy="258163"/>
          </a:xfrm>
          <a:prstGeom prst="rect">
            <a:avLst/>
          </a:prstGeom>
        </p:spPr>
      </p:pic>
      <p:pic>
        <p:nvPicPr>
          <p:cNvPr id="29" name="図 28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E25C9407-262F-C895-D19A-3B602545D1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4879" y="6292710"/>
            <a:ext cx="1292153" cy="445793"/>
          </a:xfrm>
          <a:prstGeom prst="rect">
            <a:avLst/>
          </a:prstGeom>
        </p:spPr>
      </p:pic>
      <p:pic>
        <p:nvPicPr>
          <p:cNvPr id="30" name="図 2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29170ACF-D868-BD85-651A-CEEEA82494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2034" y="5942373"/>
            <a:ext cx="2007459" cy="382220"/>
          </a:xfrm>
          <a:prstGeom prst="rect">
            <a:avLst/>
          </a:prstGeom>
        </p:spPr>
      </p:pic>
      <p:pic>
        <p:nvPicPr>
          <p:cNvPr id="31" name="図 3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BC62FE5-719E-DF2E-A687-3E6838B804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448" y="5543305"/>
            <a:ext cx="1423603" cy="385559"/>
          </a:xfrm>
          <a:prstGeom prst="rect">
            <a:avLst/>
          </a:prstGeom>
        </p:spPr>
      </p:pic>
      <p:pic>
        <p:nvPicPr>
          <p:cNvPr id="20480" name="図 20479" descr="ロゴ&#10;&#10;自動的に生成された説明">
            <a:extLst>
              <a:ext uri="{FF2B5EF4-FFF2-40B4-BE49-F238E27FC236}">
                <a16:creationId xmlns:a16="http://schemas.microsoft.com/office/drawing/2014/main" id="{E4808A7B-C4FC-144D-B9D6-ACFE45F089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9919" y="5950788"/>
            <a:ext cx="1647017" cy="3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EECDCC12-0C27-8B1F-CF8F-49C97E87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9445"/>
            <a:ext cx="6946541" cy="40887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各エンジンの利用モデルを自由選択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F0D23E21-397C-85A2-8152-F5D564E5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10" y="2186432"/>
            <a:ext cx="2604366" cy="44528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図 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0F870E6-3348-628F-7A46-9A7CA8853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94" y="5555500"/>
            <a:ext cx="4602260" cy="124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3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EF52-ACD9-751F-2EA2-3C78068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78E249A-00E7-3688-BE98-932A8DA9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4" y="1419746"/>
            <a:ext cx="2338126" cy="39976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58D0B1E-6ED7-E6A0-A32B-8A253E7E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55" y="2249748"/>
            <a:ext cx="4417769" cy="195732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EB3356E-C161-ED3A-B5C4-21E79969E2D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363B88C-5A4A-8A10-D8D9-E6BE966BD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98FCB8E-F727-E059-3D69-C93BA0B5945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55BEEA5-581D-0AC6-FF21-948A267222E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6672D45-E047-E94C-F7EF-C920ABDC9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利用可能モデルは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...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☆日々増加中です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DCF417E-9F1A-F9D6-2DAF-B04585EF2845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D746AAA-F150-D2D9-A1DC-95EC127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C4D2C646-70EF-10CD-2F6A-E6FA0CEF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255" y="4509690"/>
            <a:ext cx="2641997" cy="207846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0" name="図 20479">
            <a:extLst>
              <a:ext uri="{FF2B5EF4-FFF2-40B4-BE49-F238E27FC236}">
                <a16:creationId xmlns:a16="http://schemas.microsoft.com/office/drawing/2014/main" id="{5966F40D-0440-55B6-3F2B-026DDF847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729" y="1417409"/>
            <a:ext cx="2737525" cy="297951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7" name="図 20486">
            <a:extLst>
              <a:ext uri="{FF2B5EF4-FFF2-40B4-BE49-F238E27FC236}">
                <a16:creationId xmlns:a16="http://schemas.microsoft.com/office/drawing/2014/main" id="{48CB00F9-15E3-704F-8B09-9347A1AE4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072" y="3304622"/>
            <a:ext cx="2513843" cy="326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5" name="図 20484">
            <a:extLst>
              <a:ext uri="{FF2B5EF4-FFF2-40B4-BE49-F238E27FC236}">
                <a16:creationId xmlns:a16="http://schemas.microsoft.com/office/drawing/2014/main" id="{40C854AC-37D2-C0AE-4A18-F2474526F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860" y="5083253"/>
            <a:ext cx="2737526" cy="146913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5471F83-2158-B247-4DA1-A0BD0EB52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259" y="1661306"/>
            <a:ext cx="2405308" cy="1502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DD8CE37C-497E-8D3F-F1A0-45FF2D1D3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0733" y="1413735"/>
            <a:ext cx="2449092" cy="527222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773DFB-182E-29B5-5F64-059D53BD7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2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３００を超えるモデル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現在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日々各社が開発中ですｗ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45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B7FF-61C1-42A5-0195-9E33FF9BA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52972E-2B05-E266-1A1A-9CDEDE31652A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E6B08E4-E0B4-1E57-1B04-C5530E5E4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25CF76F-41C3-8063-1B1F-F0F42B3A148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55628F6-7BBA-C0A3-1499-8F7B03CF6E5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686D83E-B7CE-B34D-F846-C7391609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ビルトイン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の利用設定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A44B7E6-D6DE-5A01-4F07-9BFF6D6E0EBD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2856B2D-A3A7-0E3D-167D-C805BA2C0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E1FE4A-9F4D-9E79-A490-189A8BF2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5" y="1671357"/>
            <a:ext cx="6260455" cy="48215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523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拡張は、起動時に自動ローディング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16D659-2E00-6CC1-5F88-CF140781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88" y="1694106"/>
            <a:ext cx="8595024" cy="419269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0174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9A96-2AFE-CDDC-8818-1B0A4308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860945-2F07-458B-5497-314EAB1D628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BD4E16F-7BCC-AD10-13F3-0CC0852F3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CDEDA9-9BD3-5F07-E1A6-0C358E14D5F5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56A4442-133A-5A8C-3767-D9C1E8E1E040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DDD3B58-96BC-E5A4-FB94-6826CB656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C119196-A246-1AEB-EDEB-EB9FFDE2742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76B6B24-604A-918A-791E-BB5D98D1B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551ECB-C3A0-F72F-3D3A-460984C02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連携で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機能が使えます。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自動で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操作できます。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244E794-B510-824A-BD94-B1A27603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1525032"/>
            <a:ext cx="7687729" cy="4671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62025A1-F5F8-5A72-8897-1E847CE82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914" y="2565969"/>
            <a:ext cx="4784436" cy="4036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258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A04B-02C8-DEAE-B6D3-93C7B171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589320C-D4AA-E33C-6B71-7470D89194A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E9357BB5-2B8D-DFF1-BD6E-4C12B3D7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EED8E7F-F28F-8B95-0BDD-FAA7D78BE14B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DC442D9-16B6-236E-1A37-1DBDE57B1E0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39ACF0E-2CFD-A211-AB4C-3B82942DF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開発支援機能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08E7707-FC70-2F3E-0C9F-F10678D21190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AE98BA6C-E975-DA2E-A732-947F19ACB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AF0D11-45D1-D363-4453-73AE8558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427175"/>
            <a:ext cx="8043100" cy="43566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6D08B61-F37D-B53F-41E8-05FC8ADA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439" y="2582786"/>
            <a:ext cx="3729706" cy="39577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87740E-3273-CD9A-E146-866D28B9D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開発初期にこの機能を実装し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全体ソースの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70%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程度？、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生成ソースを利用しています。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733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689EB-9AED-A472-CBB9-B0673B98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847E71-4BF8-AF35-A042-AB09C9279AC1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92CEE36-42BF-9E45-FB61-C7B2B3696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4C21419-71C0-21CD-A6FE-57E78F1259C5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86C75E4-10B2-DB97-DF1F-B1F25379BC00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F69E63C7-CE59-CDF4-618A-89BC6F267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サンドボックス機能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F38EDE1-D20D-C14C-BC3C-F95E3D7E20A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072664F-2A5B-A19A-32E1-2D378B910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64BC9BA-ED5A-7B13-214C-AB4EE722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" y="1497770"/>
            <a:ext cx="8675350" cy="469914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775229-3755-1EF8-4188-CFCD9A66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React(Node.js)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の実行環境です。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サンプル生成で使えます。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560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BF38-8737-96FE-567A-128B75C1E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5130E9E-D9C8-2361-D178-6A236EE3E137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6DAE922-F300-0E25-77B7-553791BFC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7B6966-2B78-3805-1BED-D4A436DC3B7F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968FAE8-E9C1-2E77-DD6D-15E49A5BA9C1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BF31C3D-C04A-412D-5E24-68A6ECD10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小説執筆機能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669290E-81A0-6420-6918-7A7ABC975BB4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1271AD1-83D4-A1F3-FC54-949B29CA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BE00E99-2036-E542-B748-1821067C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6" y="1407081"/>
            <a:ext cx="8617528" cy="4667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E020F9-91F2-AD62-6505-28843CE67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62485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時点、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O3-mini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モデルが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おすすめです。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075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D9C4B-2EE3-2806-768C-E4BE4A235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7EDA9F-4D99-1363-3D7D-C34DCFDF876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F8EE551-5110-8D7C-4F40-D82EA31B3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370F870-2544-54B2-CE40-BC3FCE12B333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3BDBFB0-EBC8-F197-6C56-10E1C6212CD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6A91BA7-C6F9-788F-CF26-CCAAC6806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“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urlSpeech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”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08EDB0E-10A4-885F-4511-CC9752CCEFA1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BED9F869-90D9-5262-2D77-B3D3D9526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2D41EC-612C-5C9B-3E62-A57B0560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16" y="1307445"/>
            <a:ext cx="5285884" cy="53255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ED0210-68FC-F5AA-8F61-BB2102B9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390" y="62488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小説をスクレイピングし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音声シナリヲを生成し、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発話者別に出力できます。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(YMM4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向けです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740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：文殊はデスクトップで使える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プラットホームです。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9B033D-B532-735E-6084-B43AE8D89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217" y="1357587"/>
            <a:ext cx="5394037" cy="5280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コンセプト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三人寄れば文殊の知恵。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複数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の応答を統合した回答ができます。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技術・特徴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使用方法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直感的な３つのＩ／Ｆ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・音声操作（ライブ操作）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・コピペ操作（キー操作）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F485CF8-65B9-C749-A054-1FBFA45D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73" y="4053458"/>
            <a:ext cx="4606696" cy="258492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6951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7F06-50B9-275E-03CC-C1EA47C5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4956D-B816-D33C-74D8-6A9244D22E5C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6BF4C41B-4720-B2CA-A0B4-557B275B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1DA9DB0-9E27-84E6-337E-AC096DEC009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CA120DE-5312-13B7-C534-85D3C89C7836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F97BC26-FDEC-3074-D33E-BB4FE6FE4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RiKi_Monjyu_key.json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を設定するだけ？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0571C53-7C29-11FA-7CBA-D44CC702A7EB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859458E7-10C1-58C0-4580-0CB49AF18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80E6C4D-4233-A7FD-14B4-384A6ACD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68" y="1442875"/>
            <a:ext cx="6675063" cy="51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7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＊＊＊　以降のページは素材集　＊＊＊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Ⅹ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A268E3-0755-7850-1816-3F8C4AF9AF60}"/>
              </a:ext>
            </a:extLst>
          </p:cNvPr>
          <p:cNvSpPr txBox="1"/>
          <p:nvPr/>
        </p:nvSpPr>
        <p:spPr>
          <a:xfrm>
            <a:off x="2059709" y="2844800"/>
            <a:ext cx="2835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タスク対応</a:t>
            </a:r>
            <a:br>
              <a:rPr kumimoji="1" lang="en-US" altLang="ja-JP" dirty="0"/>
            </a:br>
            <a:r>
              <a:rPr kumimoji="1" lang="ja-JP" altLang="en-US" dirty="0"/>
              <a:t>チャット画面</a:t>
            </a:r>
            <a:br>
              <a:rPr kumimoji="1" lang="en-US" altLang="ja-JP" dirty="0"/>
            </a:br>
            <a:r>
              <a:rPr kumimoji="1" lang="en-US" altLang="ja-JP" dirty="0"/>
              <a:t>react</a:t>
            </a:r>
            <a:r>
              <a:rPr kumimoji="1" lang="ja-JP" altLang="en-US" dirty="0"/>
              <a:t>画面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6529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775DE-247C-E266-01C1-259054C2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FBEC611-D124-B0B9-F3E0-2AE964320945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E1DC67-2C95-56C7-511C-4570FA786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C8ADEAE-3436-960E-357F-82ECFF1B6BD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0FC8C95-44D0-603E-393C-F7D42685D17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9E75B6-2CB4-BC1A-2CDE-CD20F5C8E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各社アイコン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3321E53-5AEA-AD1D-728B-F169627667B2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C1DC6B52-F76C-38CB-DF73-9120BB894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＊．アイコン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5" name="図 24" descr="ロゴ&#10;&#10;中程度の精度で自動的に生成された説明">
            <a:extLst>
              <a:ext uri="{FF2B5EF4-FFF2-40B4-BE49-F238E27FC236}">
                <a16:creationId xmlns:a16="http://schemas.microsoft.com/office/drawing/2014/main" id="{83C7B289-813C-A010-0EAE-B3A2F48E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61" y="1852963"/>
            <a:ext cx="3009285" cy="646527"/>
          </a:xfrm>
          <a:prstGeom prst="rect">
            <a:avLst/>
          </a:prstGeom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F1F18C16-8387-217C-3D4B-2AF053247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34" y="1704363"/>
            <a:ext cx="2105954" cy="779204"/>
          </a:xfrm>
          <a:prstGeom prst="rect">
            <a:avLst/>
          </a:prstGeom>
        </p:spPr>
      </p:pic>
      <p:pic>
        <p:nvPicPr>
          <p:cNvPr id="29" name="図 2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E2EC5A5E-978D-FF73-9FA1-DB5DE01B8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54" y="3860452"/>
            <a:ext cx="2084426" cy="576024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F20BA882-8F53-9403-667F-52356FC06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738" y="3919663"/>
            <a:ext cx="1908802" cy="521738"/>
          </a:xfrm>
          <a:prstGeom prst="rect">
            <a:avLst/>
          </a:prstGeom>
        </p:spPr>
      </p:pic>
      <p:pic>
        <p:nvPicPr>
          <p:cNvPr id="31" name="図 3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27923F0C-592A-9F0D-A189-4CB3971A2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763" y="3538978"/>
            <a:ext cx="2611399" cy="900933"/>
          </a:xfrm>
          <a:prstGeom prst="rect">
            <a:avLst/>
          </a:prstGeom>
        </p:spPr>
      </p:pic>
      <p:pic>
        <p:nvPicPr>
          <p:cNvPr id="20480" name="図 2047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266A094C-579B-B378-AF36-B0F58D4EC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63" y="2826756"/>
            <a:ext cx="4057008" cy="772454"/>
          </a:xfrm>
          <a:prstGeom prst="rect">
            <a:avLst/>
          </a:prstGeom>
        </p:spPr>
      </p:pic>
      <p:pic>
        <p:nvPicPr>
          <p:cNvPr id="20481" name="図 2048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9DF88FF-A5B3-3B30-8065-96A43D0E6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648" y="1838078"/>
            <a:ext cx="2877055" cy="779202"/>
          </a:xfrm>
          <a:prstGeom prst="rect">
            <a:avLst/>
          </a:prstGeom>
        </p:spPr>
      </p:pic>
      <p:pic>
        <p:nvPicPr>
          <p:cNvPr id="20482" name="図 20481" descr="ロゴ&#10;&#10;自動的に生成された説明">
            <a:extLst>
              <a:ext uri="{FF2B5EF4-FFF2-40B4-BE49-F238E27FC236}">
                <a16:creationId xmlns:a16="http://schemas.microsoft.com/office/drawing/2014/main" id="{0C79B00E-3940-427B-DD85-9D7B951381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7219" y="2867819"/>
            <a:ext cx="3328565" cy="800937"/>
          </a:xfrm>
          <a:prstGeom prst="rect">
            <a:avLst/>
          </a:prstGeom>
        </p:spPr>
      </p:pic>
      <p:pic>
        <p:nvPicPr>
          <p:cNvPr id="6" name="図 5" descr="ロゴ&#10;&#10;自動的に生成された説明">
            <a:extLst>
              <a:ext uri="{FF2B5EF4-FFF2-40B4-BE49-F238E27FC236}">
                <a16:creationId xmlns:a16="http://schemas.microsoft.com/office/drawing/2014/main" id="{BC6C8302-F3A4-9B3D-A8F5-B81ED56E1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917" y="5287963"/>
            <a:ext cx="2484867" cy="1771927"/>
          </a:xfrm>
          <a:prstGeom prst="rect">
            <a:avLst/>
          </a:prstGeom>
        </p:spPr>
      </p:pic>
      <p:pic>
        <p:nvPicPr>
          <p:cNvPr id="4" name="図 3" descr="ロゴ&#10;&#10;低い精度で自動的に生成された説明">
            <a:extLst>
              <a:ext uri="{FF2B5EF4-FFF2-40B4-BE49-F238E27FC236}">
                <a16:creationId xmlns:a16="http://schemas.microsoft.com/office/drawing/2014/main" id="{55ADA31F-FD4C-0057-AA99-EB8AFEFF7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754" y="4752885"/>
            <a:ext cx="2646949" cy="765133"/>
          </a:xfrm>
          <a:prstGeom prst="rect">
            <a:avLst/>
          </a:prstGeom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B90D5490-DA61-E5E8-147F-EFD24EBE69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8260" y="4556544"/>
            <a:ext cx="2480201" cy="13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46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D7691-9071-169E-6D66-B6DFA3C6F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0F3C451-0CD9-3E80-0297-A5A3D8537F34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679F9F1-238C-B7AC-C3F7-F5BB87E8E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F2491F6-46B4-EFFE-6907-FBB126F0ED1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A1D49BD7-93AD-554C-CE6C-ACDE9121BA8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D04BF91-C9D8-7449-B620-60A5CA13D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：文殊の開発経緯 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(2023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BDFF478-1E2E-7E61-E666-802FBC5120E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C642576-CAD0-D9DB-43FC-505AB854A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A2452C-0B8D-6D27-C300-541A7E7C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6" y="4008119"/>
            <a:ext cx="1304637" cy="116579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8FDC7DE-0F45-96E6-67F9-9C2C738B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7" y="1787031"/>
            <a:ext cx="1248118" cy="124811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8A15C0-974A-CB87-3572-461A1A92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131814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2023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93C29DC-8DD8-C882-5636-510FECA81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39" y="178703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・５月～ 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PoC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6E75CB-2B51-A82C-0D56-EE121917C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400279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D5C1AF-3C68-8DC8-C955-77005A737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132276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2024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5B8BFC-4A75-BA6F-2841-F8390059F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7002" y="179165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・～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月開発終了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対応を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見据えた次期版へ</a:t>
            </a:r>
            <a:endParaRPr lang="en-US" altLang="ja-JP" sz="120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319997-71F3-0099-8F32-1F1D63094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4007413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対応版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F1A4051-958E-E87A-3A08-98E208CAF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1322768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FF8919-6291-B2EC-D645-8EC073FB2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028" y="179165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0278C5E-49A8-E9B3-D5FE-0B43B3B19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4007415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・ｘ月～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各社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（予定）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841EEE00-558F-6E66-C31B-53568B8B7C50}"/>
              </a:ext>
            </a:extLst>
          </p:cNvPr>
          <p:cNvSpPr/>
          <p:nvPr/>
        </p:nvSpPr>
        <p:spPr>
          <a:xfrm>
            <a:off x="2713543" y="1858556"/>
            <a:ext cx="2338748" cy="481023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6400B774-C3B9-4EF4-98E6-C409CED138B9}"/>
              </a:ext>
            </a:extLst>
          </p:cNvPr>
          <p:cNvSpPr/>
          <p:nvPr/>
        </p:nvSpPr>
        <p:spPr>
          <a:xfrm>
            <a:off x="5052290" y="4140569"/>
            <a:ext cx="1461717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D98EA94B-1F81-50F3-FD79-F14C094F0D4E}"/>
              </a:ext>
            </a:extLst>
          </p:cNvPr>
          <p:cNvSpPr/>
          <p:nvPr/>
        </p:nvSpPr>
        <p:spPr>
          <a:xfrm>
            <a:off x="6514008" y="4566054"/>
            <a:ext cx="1525386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C741C92-7865-48E4-0344-0FCB9A641EB4}"/>
              </a:ext>
            </a:extLst>
          </p:cNvPr>
          <p:cNvCxnSpPr/>
          <p:nvPr/>
        </p:nvCxnSpPr>
        <p:spPr>
          <a:xfrm>
            <a:off x="6514008" y="962055"/>
            <a:ext cx="0" cy="55588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C14B45F-85CA-D34D-D964-254C024B1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252" y="6477166"/>
            <a:ext cx="582567" cy="314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Now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FC90EA0-520F-9727-B8EA-3FF5610C5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3089702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LLM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endParaRPr lang="en-US" altLang="ja-JP" sz="105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CB95FF7-50F9-1DB7-FC88-F3CB5F9DA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5297763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endParaRPr lang="en-US" altLang="ja-JP" sz="105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326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5254-3D12-CCBC-C2E2-36CCBCCD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A256EA-7170-D668-42D3-31ED59F9B60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4A0757-79AA-1A9C-52F4-D2E60F9C3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F9A91C1-43E2-71A8-E55A-1927F5994C48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C93C5C5-C1E1-B5E5-84E9-BB8D6125622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19451AB-5D37-202F-C3AC-E0A3F2611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：文殊のシステムブロック図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F0A33D-11FA-42D6-AFA2-0F7238F2AC26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020B61C8-780C-A5AC-B93A-3DD523B14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B163FB-6C8A-4116-AD12-8833A8DF9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3" y="1907112"/>
            <a:ext cx="1743669" cy="1558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33E3A6-63F1-1571-C2FE-3CDB4552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7" y="1718718"/>
            <a:ext cx="2221613" cy="193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54078C-A1B3-6527-AD2E-09F082655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88" y="4619220"/>
            <a:ext cx="2239085" cy="1254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205338E-78EF-095D-3B42-4810F0795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Input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入力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29E0DE5-D76C-5972-7BA4-42A56D1B2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音声入出力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0" name="図 20479">
            <a:extLst>
              <a:ext uri="{FF2B5EF4-FFF2-40B4-BE49-F238E27FC236}">
                <a16:creationId xmlns:a16="http://schemas.microsoft.com/office/drawing/2014/main" id="{09954678-AE9C-53C1-E951-046EE6C3A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437" y="1724931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1" name="テキスト ボックス 20480">
            <a:extLst>
              <a:ext uri="{FF2B5EF4-FFF2-40B4-BE49-F238E27FC236}">
                <a16:creationId xmlns:a16="http://schemas.microsoft.com/office/drawing/2014/main" id="{18E91AE4-7AFE-99C6-4420-EE0A4258E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783" y="1394742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4" name="図 20483">
            <a:extLst>
              <a:ext uri="{FF2B5EF4-FFF2-40B4-BE49-F238E27FC236}">
                <a16:creationId xmlns:a16="http://schemas.microsoft.com/office/drawing/2014/main" id="{D5EA006A-1CE2-FBB7-F7E2-1C3C85451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437" y="4615567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5" name="テキスト ボックス 20484">
            <a:extLst>
              <a:ext uri="{FF2B5EF4-FFF2-40B4-BE49-F238E27FC236}">
                <a16:creationId xmlns:a16="http://schemas.microsoft.com/office/drawing/2014/main" id="{C0EC06A8-60C6-C51F-92D6-EDBAEBF3B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841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Histories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バッチ出力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7" name="図 20486">
            <a:extLst>
              <a:ext uri="{FF2B5EF4-FFF2-40B4-BE49-F238E27FC236}">
                <a16:creationId xmlns:a16="http://schemas.microsoft.com/office/drawing/2014/main" id="{033D7D53-28CB-941F-32C4-635A7AB8F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193" y="3617296"/>
            <a:ext cx="2221614" cy="456093"/>
          </a:xfrm>
          <a:prstGeom prst="rect">
            <a:avLst/>
          </a:prstGeom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FA34A53A-3D33-7B08-6403-80F738F56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880" y="4618277"/>
            <a:ext cx="2215376" cy="1925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491" name="コネクタ: カギ線 20490">
            <a:extLst>
              <a:ext uri="{FF2B5EF4-FFF2-40B4-BE49-F238E27FC236}">
                <a16:creationId xmlns:a16="http://schemas.microsoft.com/office/drawing/2014/main" id="{B09795BC-FD3B-49E2-9A0D-8CE29F9C500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357730" y="2684151"/>
            <a:ext cx="1342433" cy="2011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5" name="コネクタ: カギ線 20494">
            <a:extLst>
              <a:ext uri="{FF2B5EF4-FFF2-40B4-BE49-F238E27FC236}">
                <a16:creationId xmlns:a16="http://schemas.microsoft.com/office/drawing/2014/main" id="{B93DF8D1-1984-454D-2FD0-93642B3A15AE}"/>
              </a:ext>
            </a:extLst>
          </p:cNvPr>
          <p:cNvCxnSpPr>
            <a:cxnSpLocks/>
            <a:stCxn id="4" idx="3"/>
            <a:endCxn id="20480" idx="1"/>
          </p:cNvCxnSpPr>
          <p:nvPr/>
        </p:nvCxnSpPr>
        <p:spPr>
          <a:xfrm>
            <a:off x="5443832" y="2686162"/>
            <a:ext cx="1027605" cy="4202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8" name="コネクタ: カギ線 20497">
            <a:extLst>
              <a:ext uri="{FF2B5EF4-FFF2-40B4-BE49-F238E27FC236}">
                <a16:creationId xmlns:a16="http://schemas.microsoft.com/office/drawing/2014/main" id="{ACA17543-B74A-AFAA-456B-584C42B6543B}"/>
              </a:ext>
            </a:extLst>
          </p:cNvPr>
          <p:cNvCxnSpPr>
            <a:cxnSpLocks/>
            <a:stCxn id="4" idx="3"/>
            <a:endCxn id="20484" idx="1"/>
          </p:cNvCxnSpPr>
          <p:nvPr/>
        </p:nvCxnSpPr>
        <p:spPr>
          <a:xfrm>
            <a:off x="5443832" y="2686162"/>
            <a:ext cx="1027605" cy="2894838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2" name="テキスト ボックス 20501">
            <a:extLst>
              <a:ext uri="{FF2B5EF4-FFF2-40B4-BE49-F238E27FC236}">
                <a16:creationId xmlns:a16="http://schemas.microsoft.com/office/drawing/2014/main" id="{7EBD7F49-1682-00EA-9431-E80C31B60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100" y="4274637"/>
            <a:ext cx="2221613" cy="28136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群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04" name="コネクタ: カギ線 20503">
            <a:extLst>
              <a:ext uri="{FF2B5EF4-FFF2-40B4-BE49-F238E27FC236}">
                <a16:creationId xmlns:a16="http://schemas.microsoft.com/office/drawing/2014/main" id="{04C381C0-EF99-3A51-4501-41F40EB3F75A}"/>
              </a:ext>
            </a:extLst>
          </p:cNvPr>
          <p:cNvCxnSpPr>
            <a:cxnSpLocks/>
            <a:stCxn id="4" idx="2"/>
            <a:endCxn id="20513" idx="0"/>
          </p:cNvCxnSpPr>
          <p:nvPr/>
        </p:nvCxnSpPr>
        <p:spPr>
          <a:xfrm rot="16200000" flipH="1">
            <a:off x="4423721" y="3613488"/>
            <a:ext cx="780742" cy="484188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7" name="コネクタ: カギ線 20506">
            <a:extLst>
              <a:ext uri="{FF2B5EF4-FFF2-40B4-BE49-F238E27FC236}">
                <a16:creationId xmlns:a16="http://schemas.microsoft.com/office/drawing/2014/main" id="{AEAFD52E-FA75-5D40-C60E-97717CF0D8EC}"/>
              </a:ext>
            </a:extLst>
          </p:cNvPr>
          <p:cNvCxnSpPr>
            <a:cxnSpLocks/>
            <a:stCxn id="4" idx="2"/>
            <a:endCxn id="20512" idx="0"/>
          </p:cNvCxnSpPr>
          <p:nvPr/>
        </p:nvCxnSpPr>
        <p:spPr>
          <a:xfrm rot="16200000" flipH="1">
            <a:off x="4631683" y="3405525"/>
            <a:ext cx="780742" cy="900113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2" name="正方形/長方形 20511">
            <a:extLst>
              <a:ext uri="{FF2B5EF4-FFF2-40B4-BE49-F238E27FC236}">
                <a16:creationId xmlns:a16="http://schemas.microsoft.com/office/drawing/2014/main" id="{956C1ADE-4724-26EE-3235-1532D1EDDE45}"/>
              </a:ext>
            </a:extLst>
          </p:cNvPr>
          <p:cNvSpPr/>
          <p:nvPr/>
        </p:nvSpPr>
        <p:spPr>
          <a:xfrm>
            <a:off x="54038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3" name="正方形/長方形 20512">
            <a:extLst>
              <a:ext uri="{FF2B5EF4-FFF2-40B4-BE49-F238E27FC236}">
                <a16:creationId xmlns:a16="http://schemas.microsoft.com/office/drawing/2014/main" id="{EB7505CC-A79A-F1B3-DC7E-21736B68703B}"/>
              </a:ext>
            </a:extLst>
          </p:cNvPr>
          <p:cNvSpPr/>
          <p:nvPr/>
        </p:nvSpPr>
        <p:spPr>
          <a:xfrm>
            <a:off x="498792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4" name="正方形/長方形 20513">
            <a:extLst>
              <a:ext uri="{FF2B5EF4-FFF2-40B4-BE49-F238E27FC236}">
                <a16:creationId xmlns:a16="http://schemas.microsoft.com/office/drawing/2014/main" id="{A3028940-BA69-F827-4088-0A894A38529E}"/>
              </a:ext>
            </a:extLst>
          </p:cNvPr>
          <p:cNvSpPr/>
          <p:nvPr/>
        </p:nvSpPr>
        <p:spPr>
          <a:xfrm>
            <a:off x="44513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5" name="正方形/長方形 20514">
            <a:extLst>
              <a:ext uri="{FF2B5EF4-FFF2-40B4-BE49-F238E27FC236}">
                <a16:creationId xmlns:a16="http://schemas.microsoft.com/office/drawing/2014/main" id="{27F92CD9-A2CC-6E63-06BA-78695F3EEC53}"/>
              </a:ext>
            </a:extLst>
          </p:cNvPr>
          <p:cNvSpPr/>
          <p:nvPr/>
        </p:nvSpPr>
        <p:spPr>
          <a:xfrm>
            <a:off x="396557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8" name="コネクタ: カギ線 20517">
            <a:extLst>
              <a:ext uri="{FF2B5EF4-FFF2-40B4-BE49-F238E27FC236}">
                <a16:creationId xmlns:a16="http://schemas.microsoft.com/office/drawing/2014/main" id="{4DA0EDE3-338E-5D41-8D9D-7D7E45E93E5B}"/>
              </a:ext>
            </a:extLst>
          </p:cNvPr>
          <p:cNvCxnSpPr>
            <a:cxnSpLocks/>
            <a:stCxn id="4" idx="2"/>
            <a:endCxn id="20514" idx="0"/>
          </p:cNvCxnSpPr>
          <p:nvPr/>
        </p:nvCxnSpPr>
        <p:spPr>
          <a:xfrm rot="5400000">
            <a:off x="4155434" y="3829389"/>
            <a:ext cx="780742" cy="5238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1" name="コネクタ: カギ線 20520">
            <a:extLst>
              <a:ext uri="{FF2B5EF4-FFF2-40B4-BE49-F238E27FC236}">
                <a16:creationId xmlns:a16="http://schemas.microsoft.com/office/drawing/2014/main" id="{119FCD2A-56B7-4471-5373-C5E500F3E8D8}"/>
              </a:ext>
            </a:extLst>
          </p:cNvPr>
          <p:cNvCxnSpPr>
            <a:cxnSpLocks/>
            <a:stCxn id="4" idx="2"/>
            <a:endCxn id="20515" idx="0"/>
          </p:cNvCxnSpPr>
          <p:nvPr/>
        </p:nvCxnSpPr>
        <p:spPr>
          <a:xfrm rot="5400000">
            <a:off x="3912546" y="3586501"/>
            <a:ext cx="780742" cy="538162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4" name="テキスト ボックス 20523">
            <a:extLst>
              <a:ext uri="{FF2B5EF4-FFF2-40B4-BE49-F238E27FC236}">
                <a16:creationId xmlns:a16="http://schemas.microsoft.com/office/drawing/2014/main" id="{A860D111-1AFC-F4C7-B599-6D701291E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520" y="3005866"/>
            <a:ext cx="548484" cy="43717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</a:t>
            </a:r>
            <a:b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AIs</a:t>
            </a:r>
          </a:p>
        </p:txBody>
      </p:sp>
      <p:sp>
        <p:nvSpPr>
          <p:cNvPr id="20525" name="正方形/長方形 20524">
            <a:extLst>
              <a:ext uri="{FF2B5EF4-FFF2-40B4-BE49-F238E27FC236}">
                <a16:creationId xmlns:a16="http://schemas.microsoft.com/office/drawing/2014/main" id="{5A01CC0E-E981-EA18-24EE-78419122F147}"/>
              </a:ext>
            </a:extLst>
          </p:cNvPr>
          <p:cNvSpPr/>
          <p:nvPr/>
        </p:nvSpPr>
        <p:spPr>
          <a:xfrm>
            <a:off x="3674329" y="3138691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26" name="コネクタ: カギ線 20525">
            <a:extLst>
              <a:ext uri="{FF2B5EF4-FFF2-40B4-BE49-F238E27FC236}">
                <a16:creationId xmlns:a16="http://schemas.microsoft.com/office/drawing/2014/main" id="{643EE299-82EB-B0D4-B5A9-B272A8D48231}"/>
              </a:ext>
            </a:extLst>
          </p:cNvPr>
          <p:cNvCxnSpPr>
            <a:cxnSpLocks/>
            <a:stCxn id="20525" idx="1"/>
            <a:endCxn id="20524" idx="3"/>
          </p:cNvCxnSpPr>
          <p:nvPr/>
        </p:nvCxnSpPr>
        <p:spPr>
          <a:xfrm rot="10800000">
            <a:off x="3413005" y="3224452"/>
            <a:ext cx="261325" cy="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3" name="テキスト ボックス 20532">
            <a:extLst>
              <a:ext uri="{FF2B5EF4-FFF2-40B4-BE49-F238E27FC236}">
                <a16:creationId xmlns:a16="http://schemas.microsoft.com/office/drawing/2014/main" id="{F9B10D3F-1E12-0228-1131-CC5B296AB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14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534" name="テキスト ボックス 20533">
            <a:extLst>
              <a:ext uri="{FF2B5EF4-FFF2-40B4-BE49-F238E27FC236}">
                <a16:creationId xmlns:a16="http://schemas.microsoft.com/office/drawing/2014/main" id="{305B891D-457B-EC41-17E7-60179D86E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40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cxnSp>
        <p:nvCxnSpPr>
          <p:cNvPr id="20535" name="コネクタ: カギ線 20534">
            <a:extLst>
              <a:ext uri="{FF2B5EF4-FFF2-40B4-BE49-F238E27FC236}">
                <a16:creationId xmlns:a16="http://schemas.microsoft.com/office/drawing/2014/main" id="{5AE4C547-86F4-2290-050C-0DA3F0DC1EB0}"/>
              </a:ext>
            </a:extLst>
          </p:cNvPr>
          <p:cNvCxnSpPr>
            <a:cxnSpLocks/>
            <a:stCxn id="20534" idx="2"/>
            <a:endCxn id="4" idx="0"/>
          </p:cNvCxnSpPr>
          <p:nvPr/>
        </p:nvCxnSpPr>
        <p:spPr>
          <a:xfrm rot="5400000">
            <a:off x="4772369" y="1472492"/>
            <a:ext cx="234250" cy="63499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コネクタ: カギ線 20537">
            <a:extLst>
              <a:ext uri="{FF2B5EF4-FFF2-40B4-BE49-F238E27FC236}">
                <a16:creationId xmlns:a16="http://schemas.microsoft.com/office/drawing/2014/main" id="{1D2688EA-577D-236E-A403-17F3F82AB2AE}"/>
              </a:ext>
            </a:extLst>
          </p:cNvPr>
          <p:cNvCxnSpPr>
            <a:cxnSpLocks/>
            <a:stCxn id="20533" idx="2"/>
            <a:endCxn id="4" idx="0"/>
          </p:cNvCxnSpPr>
          <p:nvPr/>
        </p:nvCxnSpPr>
        <p:spPr>
          <a:xfrm rot="16200000" flipH="1">
            <a:off x="3990738" y="1325852"/>
            <a:ext cx="234250" cy="92826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1" name="テキスト ボックス 20540">
            <a:extLst>
              <a:ext uri="{FF2B5EF4-FFF2-40B4-BE49-F238E27FC236}">
                <a16:creationId xmlns:a16="http://schemas.microsoft.com/office/drawing/2014/main" id="{B11F5643-DC34-06FD-DE92-94627ED22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304" y="2035497"/>
            <a:ext cx="602773" cy="489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ｸﾘｯﾌﾟﾎﾞｰﾄﾞ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42" name="コネクタ: カギ線 20541">
            <a:extLst>
              <a:ext uri="{FF2B5EF4-FFF2-40B4-BE49-F238E27FC236}">
                <a16:creationId xmlns:a16="http://schemas.microsoft.com/office/drawing/2014/main" id="{D8E0282D-2F32-EDEF-D515-E6EA9D43611D}"/>
              </a:ext>
            </a:extLst>
          </p:cNvPr>
          <p:cNvCxnSpPr>
            <a:cxnSpLocks/>
            <a:stCxn id="20541" idx="0"/>
            <a:endCxn id="20533" idx="1"/>
          </p:cNvCxnSpPr>
          <p:nvPr/>
        </p:nvCxnSpPr>
        <p:spPr>
          <a:xfrm rot="5400000" flipH="1" flipV="1">
            <a:off x="2678400" y="1674752"/>
            <a:ext cx="499037" cy="222455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6" name="コネクタ: カギ線 20545">
            <a:extLst>
              <a:ext uri="{FF2B5EF4-FFF2-40B4-BE49-F238E27FC236}">
                <a16:creationId xmlns:a16="http://schemas.microsoft.com/office/drawing/2014/main" id="{E2CFADE3-3EFC-B7F2-ADEF-1E7ECB193EC0}"/>
              </a:ext>
            </a:extLst>
          </p:cNvPr>
          <p:cNvCxnSpPr>
            <a:cxnSpLocks/>
            <a:stCxn id="11" idx="3"/>
            <a:endCxn id="20524" idx="2"/>
          </p:cNvCxnSpPr>
          <p:nvPr/>
        </p:nvCxnSpPr>
        <p:spPr>
          <a:xfrm flipV="1">
            <a:off x="2355273" y="3443036"/>
            <a:ext cx="783489" cy="1803477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25DA95-D0F0-C64B-C9DD-E43FE170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5082" y="1993936"/>
            <a:ext cx="867563" cy="489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DAAB0299-2115-E988-ECFC-850F6A4C436D}"/>
              </a:ext>
            </a:extLst>
          </p:cNvPr>
          <p:cNvCxnSpPr>
            <a:cxnSpLocks/>
            <a:stCxn id="20534" idx="3"/>
            <a:endCxn id="2" idx="0"/>
          </p:cNvCxnSpPr>
          <p:nvPr/>
        </p:nvCxnSpPr>
        <p:spPr>
          <a:xfrm>
            <a:off x="5811571" y="1536460"/>
            <a:ext cx="147293" cy="457476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3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9" name="テキスト ボックス 20668">
            <a:extLst>
              <a:ext uri="{FF2B5EF4-FFF2-40B4-BE49-F238E27FC236}">
                <a16:creationId xmlns:a16="http://schemas.microsoft.com/office/drawing/2014/main" id="{5F380191-1DC4-3E19-BA43-705F9602F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229801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65" name="テキスト ボックス 20664">
            <a:extLst>
              <a:ext uri="{FF2B5EF4-FFF2-40B4-BE49-F238E27FC236}">
                <a16:creationId xmlns:a16="http://schemas.microsoft.com/office/drawing/2014/main" id="{65B871F9-9BD7-722F-B9B5-5F1231B31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646" y="228899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43" name="テキスト ボックス 20642">
            <a:extLst>
              <a:ext uri="{FF2B5EF4-FFF2-40B4-BE49-F238E27FC236}">
                <a16:creationId xmlns:a16="http://schemas.microsoft.com/office/drawing/2014/main" id="{FED1CD7D-91B6-6459-BB46-94CB26D5D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8" y="2298010"/>
            <a:ext cx="2765422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59BE5B-8BDE-0C16-8130-86AA9077177E}"/>
              </a:ext>
            </a:extLst>
          </p:cNvPr>
          <p:cNvSpPr/>
          <p:nvPr/>
        </p:nvSpPr>
        <p:spPr>
          <a:xfrm>
            <a:off x="4363125" y="2790030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73" name="直線矢印コネクタ 20572">
            <a:extLst>
              <a:ext uri="{FF2B5EF4-FFF2-40B4-BE49-F238E27FC236}">
                <a16:creationId xmlns:a16="http://schemas.microsoft.com/office/drawing/2014/main" id="{189584A3-E08A-0D98-05A0-1F0EFFDF9264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44064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0" name="直線矢印コネクタ 20569">
            <a:extLst>
              <a:ext uri="{FF2B5EF4-FFF2-40B4-BE49-F238E27FC236}">
                <a16:creationId xmlns:a16="http://schemas.microsoft.com/office/drawing/2014/main" id="{C90617D7-F9B7-4931-113C-9F9D890968A3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43857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7" name="直線矢印コネクタ 20566">
            <a:extLst>
              <a:ext uri="{FF2B5EF4-FFF2-40B4-BE49-F238E27FC236}">
                <a16:creationId xmlns:a16="http://schemas.microsoft.com/office/drawing/2014/main" id="{FDB26A8B-BC2F-5187-794A-0010353774C9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43857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4" name="直線矢印コネクタ 20563">
            <a:extLst>
              <a:ext uri="{FF2B5EF4-FFF2-40B4-BE49-F238E27FC236}">
                <a16:creationId xmlns:a16="http://schemas.microsoft.com/office/drawing/2014/main" id="{A8D83E96-441B-7279-7162-F2A5710EDDA2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4385790" y="2178771"/>
            <a:ext cx="20633" cy="176177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1" name="直線矢印コネクタ 20560">
            <a:extLst>
              <a:ext uri="{FF2B5EF4-FFF2-40B4-BE49-F238E27FC236}">
                <a16:creationId xmlns:a16="http://schemas.microsoft.com/office/drawing/2014/main" id="{4168576B-E840-C477-C949-7C1304B8B3CD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4392139" y="2178771"/>
            <a:ext cx="14284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8" name="直線矢印コネクタ 20557">
            <a:extLst>
              <a:ext uri="{FF2B5EF4-FFF2-40B4-BE49-F238E27FC236}">
                <a16:creationId xmlns:a16="http://schemas.microsoft.com/office/drawing/2014/main" id="{BD747559-27AF-7711-6FF8-9FFC5A7AA7E6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4385790" y="2178771"/>
            <a:ext cx="20633" cy="78502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7" name="直線矢印コネクタ 20556">
            <a:extLst>
              <a:ext uri="{FF2B5EF4-FFF2-40B4-BE49-F238E27FC236}">
                <a16:creationId xmlns:a16="http://schemas.microsoft.com/office/drawing/2014/main" id="{D974C45A-B5B8-FF78-4172-555A7848CC38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43921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348930-EAD2-8201-2064-F7564FDFB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474C2C-1EF0-F868-0249-1D23856EA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Chat/</a:t>
            </a: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WebSearch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/session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7251D1-FD70-C079-41BD-E51426945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Serial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直列実行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387D82-AF24-6DF1-CF47-53AD4D5F6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Parallel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並列実行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A24996F9-4CD0-53D6-110C-6A3BC6F4B4FB}"/>
              </a:ext>
            </a:extLst>
          </p:cNvPr>
          <p:cNvSpPr/>
          <p:nvPr/>
        </p:nvSpPr>
        <p:spPr>
          <a:xfrm>
            <a:off x="37074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A1AE7EF-1155-A1FB-C6F1-8F846D010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E3D0DA4-A2E5-03E3-6C57-3070FF9F3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296379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8782D54-5EC0-97AA-4812-9214C7090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3448320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C5F4A2-5800-E273-3E48-9A7502EC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394054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B14764-1FC3-0B8A-EB78-1D5450F9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0356C4-1236-C2CF-A9CB-A65E9AFAB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2" name="フローチャート: 端子 21">
            <a:extLst>
              <a:ext uri="{FF2B5EF4-FFF2-40B4-BE49-F238E27FC236}">
                <a16:creationId xmlns:a16="http://schemas.microsoft.com/office/drawing/2014/main" id="{14B4DFF2-304B-C315-EAC3-4065EDF5B20E}"/>
              </a:ext>
            </a:extLst>
          </p:cNvPr>
          <p:cNvSpPr/>
          <p:nvPr/>
        </p:nvSpPr>
        <p:spPr>
          <a:xfrm>
            <a:off x="37074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588" name="コネクタ: カギ線 20587">
            <a:extLst>
              <a:ext uri="{FF2B5EF4-FFF2-40B4-BE49-F238E27FC236}">
                <a16:creationId xmlns:a16="http://schemas.microsoft.com/office/drawing/2014/main" id="{DC18FB1D-C28E-A728-9030-62D0C44BD215}"/>
              </a:ext>
            </a:extLst>
          </p:cNvPr>
          <p:cNvCxnSpPr>
            <a:cxnSpLocks/>
            <a:stCxn id="19" idx="3"/>
            <a:endCxn id="20589" idx="1"/>
          </p:cNvCxnSpPr>
          <p:nvPr/>
        </p:nvCxnSpPr>
        <p:spPr>
          <a:xfrm>
            <a:off x="48685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9" name="正方形/長方形 20588">
            <a:extLst>
              <a:ext uri="{FF2B5EF4-FFF2-40B4-BE49-F238E27FC236}">
                <a16:creationId xmlns:a16="http://schemas.microsoft.com/office/drawing/2014/main" id="{A74980D8-4758-578F-C78A-1E284BC11741}"/>
              </a:ext>
            </a:extLst>
          </p:cNvPr>
          <p:cNvSpPr/>
          <p:nvPr/>
        </p:nvSpPr>
        <p:spPr>
          <a:xfrm>
            <a:off x="51054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92" name="コネクタ: カギ線 20591">
            <a:extLst>
              <a:ext uri="{FF2B5EF4-FFF2-40B4-BE49-F238E27FC236}">
                <a16:creationId xmlns:a16="http://schemas.microsoft.com/office/drawing/2014/main" id="{E2C1EA2C-84B0-3C32-EBCE-E9926A63C3B8}"/>
              </a:ext>
            </a:extLst>
          </p:cNvPr>
          <p:cNvCxnSpPr>
            <a:cxnSpLocks/>
            <a:stCxn id="20589" idx="0"/>
            <a:endCxn id="21" idx="3"/>
          </p:cNvCxnSpPr>
          <p:nvPr/>
        </p:nvCxnSpPr>
        <p:spPr>
          <a:xfrm rot="16200000" flipV="1">
            <a:off x="4033594" y="3226686"/>
            <a:ext cx="1677718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5" name="正方形/長方形 20594">
            <a:extLst>
              <a:ext uri="{FF2B5EF4-FFF2-40B4-BE49-F238E27FC236}">
                <a16:creationId xmlns:a16="http://schemas.microsoft.com/office/drawing/2014/main" id="{97D51FC5-274B-73D0-786F-B656A29CE7BB}"/>
              </a:ext>
            </a:extLst>
          </p:cNvPr>
          <p:cNvSpPr/>
          <p:nvPr/>
        </p:nvSpPr>
        <p:spPr>
          <a:xfrm>
            <a:off x="7292060" y="2894568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96" name="直線矢印コネクタ 20595">
            <a:extLst>
              <a:ext uri="{FF2B5EF4-FFF2-40B4-BE49-F238E27FC236}">
                <a16:creationId xmlns:a16="http://schemas.microsoft.com/office/drawing/2014/main" id="{FBE0AB44-F0A8-05F7-AF08-CAF18C1F0AFC}"/>
              </a:ext>
            </a:extLst>
          </p:cNvPr>
          <p:cNvCxnSpPr>
            <a:cxnSpLocks/>
            <a:stCxn id="20603" idx="2"/>
            <a:endCxn id="20610" idx="0"/>
          </p:cNvCxnSpPr>
          <p:nvPr/>
        </p:nvCxnSpPr>
        <p:spPr>
          <a:xfrm>
            <a:off x="7340123" y="2181708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7" name="直線矢印コネクタ 20596">
            <a:extLst>
              <a:ext uri="{FF2B5EF4-FFF2-40B4-BE49-F238E27FC236}">
                <a16:creationId xmlns:a16="http://schemas.microsoft.com/office/drawing/2014/main" id="{6C8B9862-6649-1620-E7C9-2CBFE21E93F0}"/>
              </a:ext>
            </a:extLst>
          </p:cNvPr>
          <p:cNvCxnSpPr>
            <a:cxnSpLocks/>
            <a:stCxn id="20603" idx="2"/>
            <a:endCxn id="20609" idx="0"/>
          </p:cNvCxnSpPr>
          <p:nvPr/>
        </p:nvCxnSpPr>
        <p:spPr>
          <a:xfrm flipH="1">
            <a:off x="7319489" y="2181708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8" name="直線矢印コネクタ 20597">
            <a:extLst>
              <a:ext uri="{FF2B5EF4-FFF2-40B4-BE49-F238E27FC236}">
                <a16:creationId xmlns:a16="http://schemas.microsoft.com/office/drawing/2014/main" id="{9280B20E-11C0-CAB9-7933-5FEB366FA589}"/>
              </a:ext>
            </a:extLst>
          </p:cNvPr>
          <p:cNvCxnSpPr>
            <a:cxnSpLocks/>
            <a:stCxn id="20603" idx="2"/>
            <a:endCxn id="20608" idx="0"/>
          </p:cNvCxnSpPr>
          <p:nvPr/>
        </p:nvCxnSpPr>
        <p:spPr>
          <a:xfrm flipH="1">
            <a:off x="7319489" y="2181708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0" name="直線矢印コネクタ 20599">
            <a:extLst>
              <a:ext uri="{FF2B5EF4-FFF2-40B4-BE49-F238E27FC236}">
                <a16:creationId xmlns:a16="http://schemas.microsoft.com/office/drawing/2014/main" id="{77AB250B-5557-B0C4-0CB1-5D8D0C9DE369}"/>
              </a:ext>
            </a:extLst>
          </p:cNvPr>
          <p:cNvCxnSpPr>
            <a:cxnSpLocks/>
            <a:stCxn id="20603" idx="2"/>
            <a:endCxn id="20606" idx="0"/>
          </p:cNvCxnSpPr>
          <p:nvPr/>
        </p:nvCxnSpPr>
        <p:spPr>
          <a:xfrm flipH="1">
            <a:off x="7327802" y="2181708"/>
            <a:ext cx="12321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2" name="直線矢印コネクタ 20601">
            <a:extLst>
              <a:ext uri="{FF2B5EF4-FFF2-40B4-BE49-F238E27FC236}">
                <a16:creationId xmlns:a16="http://schemas.microsoft.com/office/drawing/2014/main" id="{61985CD9-9D44-071D-DAC3-82BAD836D1CE}"/>
              </a:ext>
            </a:extLst>
          </p:cNvPr>
          <p:cNvCxnSpPr>
            <a:stCxn id="20603" idx="2"/>
            <a:endCxn id="20604" idx="0"/>
          </p:cNvCxnSpPr>
          <p:nvPr/>
        </p:nvCxnSpPr>
        <p:spPr>
          <a:xfrm flipH="1">
            <a:off x="7325839" y="2181708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3" name="フローチャート: 端子 20602">
            <a:extLst>
              <a:ext uri="{FF2B5EF4-FFF2-40B4-BE49-F238E27FC236}">
                <a16:creationId xmlns:a16="http://schemas.microsoft.com/office/drawing/2014/main" id="{CFE0436C-A22A-DE4D-9CC1-DA8AFD3C4798}"/>
              </a:ext>
            </a:extLst>
          </p:cNvPr>
          <p:cNvSpPr/>
          <p:nvPr/>
        </p:nvSpPr>
        <p:spPr>
          <a:xfrm>
            <a:off x="6641145" y="1900347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04" name="テキスト ボックス 20603">
            <a:extLst>
              <a:ext uri="{FF2B5EF4-FFF2-40B4-BE49-F238E27FC236}">
                <a16:creationId xmlns:a16="http://schemas.microsoft.com/office/drawing/2014/main" id="{B3F31845-9401-BB38-A537-E280272FD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079" y="2458279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5" name="テキスト ボックス 20604">
            <a:extLst>
              <a:ext uri="{FF2B5EF4-FFF2-40B4-BE49-F238E27FC236}">
                <a16:creationId xmlns:a16="http://schemas.microsoft.com/office/drawing/2014/main" id="{4015DEA8-6BC1-4261-7971-FFDBE16E3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5937" y="3448320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20606" name="テキスト ボックス 20605">
            <a:extLst>
              <a:ext uri="{FF2B5EF4-FFF2-40B4-BE49-F238E27FC236}">
                <a16:creationId xmlns:a16="http://schemas.microsoft.com/office/drawing/2014/main" id="{04F735FC-4D04-6F72-E7EB-3E3E0DD8F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717" y="3451257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20607" name="テキスト ボックス 20606">
            <a:extLst>
              <a:ext uri="{FF2B5EF4-FFF2-40B4-BE49-F238E27FC236}">
                <a16:creationId xmlns:a16="http://schemas.microsoft.com/office/drawing/2014/main" id="{147B2CF0-3460-6031-0DBF-BD08E7736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483" y="3449183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20608" name="テキスト ボックス 20607">
            <a:extLst>
              <a:ext uri="{FF2B5EF4-FFF2-40B4-BE49-F238E27FC236}">
                <a16:creationId xmlns:a16="http://schemas.microsoft.com/office/drawing/2014/main" id="{942EB26F-DDE6-F526-B43A-FB59D67D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451927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9" name="テキスト ボックス 20608">
            <a:extLst>
              <a:ext uri="{FF2B5EF4-FFF2-40B4-BE49-F238E27FC236}">
                <a16:creationId xmlns:a16="http://schemas.microsoft.com/office/drawing/2014/main" id="{2FE249D7-EF4E-8385-2142-F0F90E26D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972620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10" name="フローチャート: 端子 20609">
            <a:extLst>
              <a:ext uri="{FF2B5EF4-FFF2-40B4-BE49-F238E27FC236}">
                <a16:creationId xmlns:a16="http://schemas.microsoft.com/office/drawing/2014/main" id="{1C7DEF58-F4F7-AB2A-FF1B-EEC1C5CCAE93}"/>
              </a:ext>
            </a:extLst>
          </p:cNvPr>
          <p:cNvSpPr/>
          <p:nvPr/>
        </p:nvSpPr>
        <p:spPr>
          <a:xfrm>
            <a:off x="6641145" y="5541253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11" name="コネクタ: カギ線 20610">
            <a:extLst>
              <a:ext uri="{FF2B5EF4-FFF2-40B4-BE49-F238E27FC236}">
                <a16:creationId xmlns:a16="http://schemas.microsoft.com/office/drawing/2014/main" id="{FD2DD4FC-F17E-61FF-ACB6-BB25CB966529}"/>
              </a:ext>
            </a:extLst>
          </p:cNvPr>
          <p:cNvCxnSpPr>
            <a:cxnSpLocks/>
            <a:stCxn id="20608" idx="3"/>
            <a:endCxn id="20612" idx="1"/>
          </p:cNvCxnSpPr>
          <p:nvPr/>
        </p:nvCxnSpPr>
        <p:spPr>
          <a:xfrm>
            <a:off x="7802249" y="4588330"/>
            <a:ext cx="455620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2" name="正方形/長方形 20611">
            <a:extLst>
              <a:ext uri="{FF2B5EF4-FFF2-40B4-BE49-F238E27FC236}">
                <a16:creationId xmlns:a16="http://schemas.microsoft.com/office/drawing/2014/main" id="{488A8AF5-9F82-8D13-DF36-923F266965C3}"/>
              </a:ext>
            </a:extLst>
          </p:cNvPr>
          <p:cNvSpPr/>
          <p:nvPr/>
        </p:nvSpPr>
        <p:spPr>
          <a:xfrm>
            <a:off x="8257869" y="4500743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13" name="コネクタ: カギ線 20612">
            <a:extLst>
              <a:ext uri="{FF2B5EF4-FFF2-40B4-BE49-F238E27FC236}">
                <a16:creationId xmlns:a16="http://schemas.microsoft.com/office/drawing/2014/main" id="{27F0CEC4-10D9-DB69-33FB-C3BB673AC7EC}"/>
              </a:ext>
            </a:extLst>
          </p:cNvPr>
          <p:cNvCxnSpPr>
            <a:cxnSpLocks/>
            <a:stCxn id="20604" idx="2"/>
            <a:endCxn id="20605" idx="0"/>
          </p:cNvCxnSpPr>
          <p:nvPr/>
        </p:nvCxnSpPr>
        <p:spPr>
          <a:xfrm rot="5400000">
            <a:off x="6599813" y="2722294"/>
            <a:ext cx="717236" cy="73481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4" name="正方形/長方形 20623">
            <a:extLst>
              <a:ext uri="{FF2B5EF4-FFF2-40B4-BE49-F238E27FC236}">
                <a16:creationId xmlns:a16="http://schemas.microsoft.com/office/drawing/2014/main" id="{299A04AB-A8B5-B2D4-5F7F-38E0AEFA4DDF}"/>
              </a:ext>
            </a:extLst>
          </p:cNvPr>
          <p:cNvSpPr/>
          <p:nvPr/>
        </p:nvSpPr>
        <p:spPr>
          <a:xfrm>
            <a:off x="1505625" y="3004343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625" name="直線矢印コネクタ 20624">
            <a:extLst>
              <a:ext uri="{FF2B5EF4-FFF2-40B4-BE49-F238E27FC236}">
                <a16:creationId xmlns:a16="http://schemas.microsoft.com/office/drawing/2014/main" id="{A75094FE-40FD-39FE-9AF0-FB8CC746CE32}"/>
              </a:ext>
            </a:extLst>
          </p:cNvPr>
          <p:cNvCxnSpPr>
            <a:cxnSpLocks/>
            <a:stCxn id="20632" idx="2"/>
            <a:endCxn id="20639" idx="0"/>
          </p:cNvCxnSpPr>
          <p:nvPr/>
        </p:nvCxnSpPr>
        <p:spPr>
          <a:xfrm>
            <a:off x="15489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6" name="直線矢印コネクタ 20625">
            <a:extLst>
              <a:ext uri="{FF2B5EF4-FFF2-40B4-BE49-F238E27FC236}">
                <a16:creationId xmlns:a16="http://schemas.microsoft.com/office/drawing/2014/main" id="{B72DB596-62D6-35F6-F66D-7FEE6A0235C8}"/>
              </a:ext>
            </a:extLst>
          </p:cNvPr>
          <p:cNvCxnSpPr>
            <a:cxnSpLocks/>
            <a:stCxn id="20632" idx="2"/>
            <a:endCxn id="20638" idx="0"/>
          </p:cNvCxnSpPr>
          <p:nvPr/>
        </p:nvCxnSpPr>
        <p:spPr>
          <a:xfrm flipH="1">
            <a:off x="15282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7" name="直線矢印コネクタ 20626">
            <a:extLst>
              <a:ext uri="{FF2B5EF4-FFF2-40B4-BE49-F238E27FC236}">
                <a16:creationId xmlns:a16="http://schemas.microsoft.com/office/drawing/2014/main" id="{6511E4E0-9886-9D4A-76F5-7E0BF3905E21}"/>
              </a:ext>
            </a:extLst>
          </p:cNvPr>
          <p:cNvCxnSpPr>
            <a:cxnSpLocks/>
            <a:stCxn id="20632" idx="2"/>
            <a:endCxn id="20637" idx="0"/>
          </p:cNvCxnSpPr>
          <p:nvPr/>
        </p:nvCxnSpPr>
        <p:spPr>
          <a:xfrm flipH="1">
            <a:off x="15282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9" name="直線矢印コネクタ 20628">
            <a:extLst>
              <a:ext uri="{FF2B5EF4-FFF2-40B4-BE49-F238E27FC236}">
                <a16:creationId xmlns:a16="http://schemas.microsoft.com/office/drawing/2014/main" id="{AB1AA6C7-C24A-9129-7079-C2854FF094D8}"/>
              </a:ext>
            </a:extLst>
          </p:cNvPr>
          <p:cNvCxnSpPr>
            <a:cxnSpLocks/>
            <a:stCxn id="20632" idx="2"/>
            <a:endCxn id="20635" idx="0"/>
          </p:cNvCxnSpPr>
          <p:nvPr/>
        </p:nvCxnSpPr>
        <p:spPr>
          <a:xfrm flipH="1">
            <a:off x="1534639" y="2178771"/>
            <a:ext cx="14284" cy="122258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1" name="直線矢印コネクタ 20630">
            <a:extLst>
              <a:ext uri="{FF2B5EF4-FFF2-40B4-BE49-F238E27FC236}">
                <a16:creationId xmlns:a16="http://schemas.microsoft.com/office/drawing/2014/main" id="{29D96D3E-B04C-8C2A-77B6-4B314F48BAA3}"/>
              </a:ext>
            </a:extLst>
          </p:cNvPr>
          <p:cNvCxnSpPr>
            <a:stCxn id="20632" idx="2"/>
            <a:endCxn id="20633" idx="0"/>
          </p:cNvCxnSpPr>
          <p:nvPr/>
        </p:nvCxnSpPr>
        <p:spPr>
          <a:xfrm flipH="1">
            <a:off x="15346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2" name="フローチャート: 端子 20631">
            <a:extLst>
              <a:ext uri="{FF2B5EF4-FFF2-40B4-BE49-F238E27FC236}">
                <a16:creationId xmlns:a16="http://schemas.microsoft.com/office/drawing/2014/main" id="{BB40E595-BED5-DCE2-085B-922CE0199359}"/>
              </a:ext>
            </a:extLst>
          </p:cNvPr>
          <p:cNvSpPr/>
          <p:nvPr/>
        </p:nvSpPr>
        <p:spPr>
          <a:xfrm>
            <a:off x="8499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33" name="テキスト ボックス 20632">
            <a:extLst>
              <a:ext uri="{FF2B5EF4-FFF2-40B4-BE49-F238E27FC236}">
                <a16:creationId xmlns:a16="http://schemas.microsoft.com/office/drawing/2014/main" id="{1304C5E2-757B-163A-B44E-C82B18A81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5" name="テキスト ボックス 20634">
            <a:extLst>
              <a:ext uri="{FF2B5EF4-FFF2-40B4-BE49-F238E27FC236}">
                <a16:creationId xmlns:a16="http://schemas.microsoft.com/office/drawing/2014/main" id="{79F1E89E-30A1-4F41-6CEF-306476EC5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3401360"/>
            <a:ext cx="965520" cy="40358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自身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7" name="テキスト ボックス 20636">
            <a:extLst>
              <a:ext uri="{FF2B5EF4-FFF2-40B4-BE49-F238E27FC236}">
                <a16:creationId xmlns:a16="http://schemas.microsoft.com/office/drawing/2014/main" id="{62CDB994-9127-7FB0-4C4D-42DC7815D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8" name="テキスト ボックス 20637">
            <a:extLst>
              <a:ext uri="{FF2B5EF4-FFF2-40B4-BE49-F238E27FC236}">
                <a16:creationId xmlns:a16="http://schemas.microsoft.com/office/drawing/2014/main" id="{9FCCE074-892F-EF16-6D15-C1EA28704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9" name="フローチャート: 端子 20638">
            <a:extLst>
              <a:ext uri="{FF2B5EF4-FFF2-40B4-BE49-F238E27FC236}">
                <a16:creationId xmlns:a16="http://schemas.microsoft.com/office/drawing/2014/main" id="{CCD570F3-348A-9505-EB5B-46FFCEC88DD2}"/>
              </a:ext>
            </a:extLst>
          </p:cNvPr>
          <p:cNvSpPr/>
          <p:nvPr/>
        </p:nvSpPr>
        <p:spPr>
          <a:xfrm>
            <a:off x="8499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40" name="コネクタ: カギ線 20639">
            <a:extLst>
              <a:ext uri="{FF2B5EF4-FFF2-40B4-BE49-F238E27FC236}">
                <a16:creationId xmlns:a16="http://schemas.microsoft.com/office/drawing/2014/main" id="{EE370A04-40D6-12CA-E467-517DEC7C46BE}"/>
              </a:ext>
            </a:extLst>
          </p:cNvPr>
          <p:cNvCxnSpPr>
            <a:cxnSpLocks/>
            <a:stCxn id="20637" idx="3"/>
            <a:endCxn id="20641" idx="1"/>
          </p:cNvCxnSpPr>
          <p:nvPr/>
        </p:nvCxnSpPr>
        <p:spPr>
          <a:xfrm>
            <a:off x="20110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1" name="正方形/長方形 20640">
            <a:extLst>
              <a:ext uri="{FF2B5EF4-FFF2-40B4-BE49-F238E27FC236}">
                <a16:creationId xmlns:a16="http://schemas.microsoft.com/office/drawing/2014/main" id="{D80F43AF-0F08-28B0-6C46-2A32F419E627}"/>
              </a:ext>
            </a:extLst>
          </p:cNvPr>
          <p:cNvSpPr/>
          <p:nvPr/>
        </p:nvSpPr>
        <p:spPr>
          <a:xfrm>
            <a:off x="22479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42" name="コネクタ: カギ線 20641">
            <a:extLst>
              <a:ext uri="{FF2B5EF4-FFF2-40B4-BE49-F238E27FC236}">
                <a16:creationId xmlns:a16="http://schemas.microsoft.com/office/drawing/2014/main" id="{316F03AF-2DB0-A921-BCEB-1315F6C15857}"/>
              </a:ext>
            </a:extLst>
          </p:cNvPr>
          <p:cNvCxnSpPr>
            <a:cxnSpLocks/>
            <a:stCxn id="20641" idx="0"/>
            <a:endCxn id="20624" idx="3"/>
          </p:cNvCxnSpPr>
          <p:nvPr/>
        </p:nvCxnSpPr>
        <p:spPr>
          <a:xfrm rot="16200000" flipV="1">
            <a:off x="1283251" y="3333843"/>
            <a:ext cx="1463405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0" name="コネクタ: カギ線 20649">
            <a:extLst>
              <a:ext uri="{FF2B5EF4-FFF2-40B4-BE49-F238E27FC236}">
                <a16:creationId xmlns:a16="http://schemas.microsoft.com/office/drawing/2014/main" id="{E9C04FB4-D5D0-45DC-0F53-73C2A5F8C93D}"/>
              </a:ext>
            </a:extLst>
          </p:cNvPr>
          <p:cNvCxnSpPr>
            <a:cxnSpLocks/>
            <a:stCxn id="20604" idx="2"/>
            <a:endCxn id="20607" idx="0"/>
          </p:cNvCxnSpPr>
          <p:nvPr/>
        </p:nvCxnSpPr>
        <p:spPr>
          <a:xfrm rot="16200000" flipH="1">
            <a:off x="7333154" y="2723768"/>
            <a:ext cx="718099" cy="73272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3" name="コネクタ: カギ線 20652">
            <a:extLst>
              <a:ext uri="{FF2B5EF4-FFF2-40B4-BE49-F238E27FC236}">
                <a16:creationId xmlns:a16="http://schemas.microsoft.com/office/drawing/2014/main" id="{8BCC27DA-A9F9-D8B1-48CF-E31FB7CED2B3}"/>
              </a:ext>
            </a:extLst>
          </p:cNvPr>
          <p:cNvCxnSpPr>
            <a:cxnSpLocks/>
            <a:endCxn id="20595" idx="3"/>
          </p:cNvCxnSpPr>
          <p:nvPr/>
        </p:nvCxnSpPr>
        <p:spPr>
          <a:xfrm rot="16200000" flipV="1">
            <a:off x="7176298" y="3117456"/>
            <a:ext cx="1527139" cy="1141479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7" name="コネクタ: カギ線 20656">
            <a:extLst>
              <a:ext uri="{FF2B5EF4-FFF2-40B4-BE49-F238E27FC236}">
                <a16:creationId xmlns:a16="http://schemas.microsoft.com/office/drawing/2014/main" id="{AD46F288-E229-0BEF-C618-F4A51C71F34B}"/>
              </a:ext>
            </a:extLst>
          </p:cNvPr>
          <p:cNvCxnSpPr>
            <a:cxnSpLocks/>
            <a:stCxn id="20605" idx="2"/>
            <a:endCxn id="20608" idx="0"/>
          </p:cNvCxnSpPr>
          <p:nvPr/>
        </p:nvCxnSpPr>
        <p:spPr>
          <a:xfrm rot="16200000" flipH="1">
            <a:off x="6663962" y="3796399"/>
            <a:ext cx="582587" cy="72846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0" name="コネクタ: カギ線 20659">
            <a:extLst>
              <a:ext uri="{FF2B5EF4-FFF2-40B4-BE49-F238E27FC236}">
                <a16:creationId xmlns:a16="http://schemas.microsoft.com/office/drawing/2014/main" id="{C4C89B06-7FD5-7E72-C8F6-D7987932D247}"/>
              </a:ext>
            </a:extLst>
          </p:cNvPr>
          <p:cNvCxnSpPr>
            <a:cxnSpLocks/>
            <a:stCxn id="20607" idx="2"/>
            <a:endCxn id="20608" idx="0"/>
          </p:cNvCxnSpPr>
          <p:nvPr/>
        </p:nvCxnSpPr>
        <p:spPr>
          <a:xfrm rot="5400000">
            <a:off x="7398167" y="3791526"/>
            <a:ext cx="581724" cy="73907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2" name="テキスト ボックス 20671">
            <a:extLst>
              <a:ext uri="{FF2B5EF4-FFF2-40B4-BE49-F238E27FC236}">
                <a16:creationId xmlns:a16="http://schemas.microsoft.com/office/drawing/2014/main" id="{03A48000-CE64-CFAF-A80D-EAE7F33E6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76" y="6087037"/>
            <a:ext cx="8585124" cy="64647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※2024/7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月の基本設計ですが、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2025/1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月に発表された、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Anthropic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実装の研究論文と同様の仕組みになっています。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シンプル、直列、並列とくれば、あとはランダム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モンテカルロ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方式だと考えています。</a:t>
            </a: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0671" name="図 20670">
            <a:extLst>
              <a:ext uri="{FF2B5EF4-FFF2-40B4-BE49-F238E27FC236}">
                <a16:creationId xmlns:a16="http://schemas.microsoft.com/office/drawing/2014/main" id="{36AE4E8C-0C5B-D7A4-4831-DD4B214A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69" y="6216566"/>
            <a:ext cx="1132580" cy="411847"/>
          </a:xfrm>
          <a:prstGeom prst="rect">
            <a:avLst/>
          </a:prstGeom>
        </p:spPr>
      </p:pic>
      <p:sp>
        <p:nvSpPr>
          <p:cNvPr id="20673" name="テキスト ボックス 3">
            <a:extLst>
              <a:ext uri="{FF2B5EF4-FFF2-40B4-BE49-F238E27FC236}">
                <a16:creationId xmlns:a16="http://schemas.microsoft.com/office/drawing/2014/main" id="{6FABA5E6-AEF1-F600-28D1-C7EE2FD86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99" y="5847683"/>
            <a:ext cx="39264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参考公開論文　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https://www.agentrecipes.com/</a:t>
            </a:r>
          </a:p>
        </p:txBody>
      </p:sp>
      <p:sp>
        <p:nvSpPr>
          <p:cNvPr id="20674" name="テキスト ボックス 20673">
            <a:extLst>
              <a:ext uri="{FF2B5EF4-FFF2-40B4-BE49-F238E27FC236}">
                <a16:creationId xmlns:a16="http://schemas.microsoft.com/office/drawing/2014/main" id="{19061C61-4B68-B190-5E84-AE313CEC5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6" y="90196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時間があれば、、、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モンテカルロ方式も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実装予定です。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51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B9ADB-A2FB-D993-4E03-11891EDC7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377B19-E18C-A4F7-72D5-FE29C2AC67D0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4794690-CBB5-F8DC-F0B7-417A8620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5F13C1A-B919-87A0-6D57-E64336BE9242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4F16D7D-3629-477E-A7A5-E8338295BF25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ACF26AE-04E4-964D-72AC-FD1E88788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：文殊って、、、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7A1742F-E2EF-B554-85B6-F847930B8F43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8E0C89-2E3E-9E16-8ABF-45B23B81F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15A1A9B-2D5A-E76C-D09F-6D566979E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98" y="3090280"/>
            <a:ext cx="8432801" cy="3045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Agentic AI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利用を</a:t>
            </a:r>
            <a:b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前提に設計された</a:t>
            </a:r>
            <a:endParaRPr lang="en-US" altLang="ja-JP" sz="6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6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パーソナルツール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です</a:t>
            </a:r>
            <a:endParaRPr lang="en-US" altLang="ja-JP" sz="6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065BE6-ED70-8844-5443-DE12C371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237" y="1543769"/>
            <a:ext cx="5574516" cy="109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7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endParaRPr lang="en-US" altLang="ja-JP" sz="7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37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91869-AB66-E83A-DC48-6C7C9DCF7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BAFCDBD-CEB1-D3F2-B124-230C0DDBF826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2BB144E-6CF4-5FA3-3B8C-84E2E76F1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474F668-1039-4DDD-3A64-F3494F6CE14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1ED7CBB3-9789-D280-08D7-6A0D24E4C08A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FEE926A-AB43-CE71-3864-92E6CED61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処理をコア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基で分散処理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36806D8-B876-61B2-7250-0BC74138959A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D29BD51-011A-45B2-2236-E5E4AFDA6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C6E2F36-078D-989B-7166-0CFF14C2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659038"/>
            <a:ext cx="5600958" cy="314283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55DDD2-0AB5-447F-6F5C-252D4D79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4" y="3551583"/>
            <a:ext cx="7880752" cy="2954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1EC24C-A7AE-40DD-5B8E-32BC3F8C0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基には、、、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歴史上の偉人、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１２８名の人格を移植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183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F75-8D72-B314-868D-6EA71C75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1F940E8-2FC5-5FDE-0F60-521FE24C3EDE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53A146A1-EA4A-9AEB-023B-B8379B5F0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E79BFE4-F395-CDB3-06B8-6140EF92207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D250D25-0C7B-068E-C195-89AAB206D81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DF17D34A-9148-58B0-D6E6-8CCD0522A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：文殊のネットワーク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(API)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CED9C82-BD5D-60BA-3DCD-7701470C3F0F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A82059-2940-DE97-1B7C-7A6C64E9B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597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WebAPI</a:t>
            </a:r>
            <a:endParaRPr lang="en-US" altLang="ja-JP" sz="18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CF3665-0D2E-61BF-E0AC-8A52D6503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664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コア</a:t>
            </a:r>
            <a:r>
              <a:rPr lang="en-US" altLang="ja-JP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API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8D3B45-8297-6417-D7DD-BB312AFD7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32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API</a:t>
            </a:r>
          </a:p>
        </p:txBody>
      </p:sp>
      <p:sp>
        <p:nvSpPr>
          <p:cNvPr id="20674" name="テキスト ボックス 20673">
            <a:extLst>
              <a:ext uri="{FF2B5EF4-FFF2-40B4-BE49-F238E27FC236}">
                <a16:creationId xmlns:a16="http://schemas.microsoft.com/office/drawing/2014/main" id="{1AA5298A-E38C-FC9F-AF56-5ED929E80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288" y="5668386"/>
            <a:ext cx="4229045" cy="90790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REST/API</a:t>
            </a:r>
            <a:r>
              <a:rPr lang="ja-JP" altLang="en-US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実装だから、</a:t>
            </a:r>
            <a:endParaRPr lang="en-US" altLang="ja-JP" sz="2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WebUI</a:t>
            </a:r>
            <a:r>
              <a:rPr lang="ja-JP" altLang="en-US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はカスタマイズ可能</a:t>
            </a:r>
            <a:endParaRPr lang="en-US" altLang="ja-JP" sz="2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3">
            <a:extLst>
              <a:ext uri="{FF2B5EF4-FFF2-40B4-BE49-F238E27FC236}">
                <a16:creationId xmlns:a16="http://schemas.microsoft.com/office/drawing/2014/main" id="{CDAE3B01-C371-5C9B-2D22-5220D3373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D07B25-DA12-B890-F085-7D332E53A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597" y="1750916"/>
            <a:ext cx="1841609" cy="4106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/{filename}.html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get_mode_setting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post_mode_setting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get_engine_models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get_engine_setting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post_engine_setting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get_addins_setting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post_addins_setting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get_live_voices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get_live_setting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post_live_setting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get_webAgent_engine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get_webAgent_setting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post_webAgent_engine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post_webAgent_setting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get_default_image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get_image_info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post_text_files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get_input_list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get_output_list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post_drop_files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get_output_file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/{filename}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get_source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post_tts_text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post_live_request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post_tts_csv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get_stt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get_url_to_text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post_speech_json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post_set_react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A5F5E6-3F22-BFCD-1CA9-D30479493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663" y="1750915"/>
            <a:ext cx="1841609" cy="3199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エンドポイントの設定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get_ready_count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get_models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get_subai_info_all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get_subai_statuses_all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get_sessions_all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get_sessions_port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get_histories_all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get_debug_log_all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get_input_log_user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get_debug_log_user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post_complete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post_debug_log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post_reset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post_cancel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post_clear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post_input_log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post_output_log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post_histories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post_clip_names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post_clip_text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6F27DE-6E71-0DF4-224F-444D3E8F3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32" y="1750914"/>
            <a:ext cx="1841609" cy="1214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get_info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post_cancel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4681403-5718-96AF-17C8-7F0C27A2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45" y="4305321"/>
            <a:ext cx="1775864" cy="1541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236BEEA-10ED-EB93-A0D2-967008191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9" y="1750534"/>
            <a:ext cx="1774180" cy="1541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254CBAE-A57C-0913-8D63-82F78DB40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9" y="1402802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WebUI</a:t>
            </a:r>
            <a:endParaRPr lang="en-US" altLang="ja-JP" sz="18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9B77781-67A5-321F-E0D9-ED3E9DD4D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3267021"/>
            <a:ext cx="1841612" cy="2566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AC9A11-16FF-A362-14A0-0D0000278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4214361"/>
            <a:ext cx="1841609" cy="279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sp>
        <p:nvSpPr>
          <p:cNvPr id="29" name="二等辺三角形 28">
            <a:extLst>
              <a:ext uri="{FF2B5EF4-FFF2-40B4-BE49-F238E27FC236}">
                <a16:creationId xmlns:a16="http://schemas.microsoft.com/office/drawing/2014/main" id="{962380F1-BA7F-C7C9-9144-EE50B9961307}"/>
              </a:ext>
            </a:extLst>
          </p:cNvPr>
          <p:cNvSpPr/>
          <p:nvPr/>
        </p:nvSpPr>
        <p:spPr>
          <a:xfrm rot="5400000">
            <a:off x="1838567" y="2396898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35E7408-A80E-07D3-3691-4A8E9DDFB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3621336"/>
            <a:ext cx="1841609" cy="343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etc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B8DF6DF-5B1B-4BE4-0915-02884448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4591094"/>
            <a:ext cx="1841609" cy="343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etc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14" name="二等辺三角形 20613">
            <a:extLst>
              <a:ext uri="{FF2B5EF4-FFF2-40B4-BE49-F238E27FC236}">
                <a16:creationId xmlns:a16="http://schemas.microsoft.com/office/drawing/2014/main" id="{84A0BBA2-43FB-91F3-211D-C2D2A3A89E67}"/>
              </a:ext>
            </a:extLst>
          </p:cNvPr>
          <p:cNvSpPr/>
          <p:nvPr/>
        </p:nvSpPr>
        <p:spPr>
          <a:xfrm rot="5400000">
            <a:off x="4060489" y="2396898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5" name="二等辺三角形 20614">
            <a:extLst>
              <a:ext uri="{FF2B5EF4-FFF2-40B4-BE49-F238E27FC236}">
                <a16:creationId xmlns:a16="http://schemas.microsoft.com/office/drawing/2014/main" id="{696F1E9C-6BA5-CB59-ACC7-5432A9EB7270}"/>
              </a:ext>
            </a:extLst>
          </p:cNvPr>
          <p:cNvSpPr/>
          <p:nvPr/>
        </p:nvSpPr>
        <p:spPr>
          <a:xfrm rot="5400000">
            <a:off x="6544473" y="1913087"/>
            <a:ext cx="561219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6" name="二等辺三角形 20615">
            <a:extLst>
              <a:ext uri="{FF2B5EF4-FFF2-40B4-BE49-F238E27FC236}">
                <a16:creationId xmlns:a16="http://schemas.microsoft.com/office/drawing/2014/main" id="{9752E523-09CB-75C6-3B3B-4CF7A41FF199}"/>
              </a:ext>
            </a:extLst>
          </p:cNvPr>
          <p:cNvSpPr/>
          <p:nvPr/>
        </p:nvSpPr>
        <p:spPr>
          <a:xfrm rot="16200000">
            <a:off x="6540889" y="2536718"/>
            <a:ext cx="561219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7" name="二等辺三角形 20616">
            <a:extLst>
              <a:ext uri="{FF2B5EF4-FFF2-40B4-BE49-F238E27FC236}">
                <a16:creationId xmlns:a16="http://schemas.microsoft.com/office/drawing/2014/main" id="{59FE2F74-DDD0-0794-58CC-18FAC6910996}"/>
              </a:ext>
            </a:extLst>
          </p:cNvPr>
          <p:cNvSpPr/>
          <p:nvPr/>
        </p:nvSpPr>
        <p:spPr>
          <a:xfrm rot="16200000">
            <a:off x="4061480" y="4180690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9" name="二等辺三角形 20618">
            <a:extLst>
              <a:ext uri="{FF2B5EF4-FFF2-40B4-BE49-F238E27FC236}">
                <a16:creationId xmlns:a16="http://schemas.microsoft.com/office/drawing/2014/main" id="{D84154AD-CF74-C3E3-E6C5-EFEC8AB2D039}"/>
              </a:ext>
            </a:extLst>
          </p:cNvPr>
          <p:cNvSpPr/>
          <p:nvPr/>
        </p:nvSpPr>
        <p:spPr>
          <a:xfrm rot="16200000">
            <a:off x="1838567" y="4951684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512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07B6DDF-8A8B-92BF-A19B-D9719912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26" y="1547098"/>
            <a:ext cx="4495224" cy="4145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音声操作、コピペ操作、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EF548C9-E32E-849D-C7A0-0D05AEAF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50" y="1591429"/>
            <a:ext cx="3928294" cy="414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18D6FDD-6A1C-992D-3F72-D7E0A3802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248" y="3882778"/>
            <a:ext cx="4825824" cy="27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971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9168</TotalTime>
  <Words>1328</Words>
  <Application>Microsoft Office PowerPoint</Application>
  <PresentationFormat>画面に合わせる (4:3)</PresentationFormat>
  <Paragraphs>292</Paragraphs>
  <Slides>22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HG丸ｺﾞｼｯｸM-PRO</vt:lpstr>
      <vt:lpstr>メイリオ</vt:lpstr>
      <vt:lpstr>游ゴシック</vt:lpstr>
      <vt:lpstr>Arial</vt:lpstr>
      <vt:lpstr>Calibri</vt:lpstr>
      <vt:lpstr>Calibri Light</vt:lpstr>
      <vt:lpstr>レトロスペクト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ご提案書</dc:title>
  <dc:creator>近藤光男</dc:creator>
  <cp:lastModifiedBy>近藤 光男</cp:lastModifiedBy>
  <cp:revision>804</cp:revision>
  <cp:lastPrinted>2025-02-04T11:26:16Z</cp:lastPrinted>
  <dcterms:created xsi:type="dcterms:W3CDTF">2016-04-19T02:27:19Z</dcterms:created>
  <dcterms:modified xsi:type="dcterms:W3CDTF">2025-02-05T13:18:51Z</dcterms:modified>
</cp:coreProperties>
</file>